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F3D46F-2C85-5633-2692-8153AB2EC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9A37DE-EBE7-C210-8934-507BE052B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CC8EF1-6853-931F-C79A-7F1E74BB8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DC0049-9D34-CE0E-FCC1-B3871746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E6013D-831D-5D89-DD6D-C01908F78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20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087C4B-3668-8FB7-9146-DBED41CA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83E63EE-A381-AB34-9D1B-DC589F2F5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32D7C8-D5B5-9F22-B143-B4ACD3010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4DB552-D7BB-E8E7-2EC0-B8154D5ED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449C1B-9FEF-61C3-FBE7-A4B4F626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795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D465BB-705A-ED96-EA7A-FD688981EB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DDFB35B-FA83-177F-27C4-751052D5A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13DBA1-2141-6DFB-F6BF-E96592CF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E9A2EB-55FF-41CE-8038-6A393D28A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441BAC-2EFD-7222-4CDE-BA7176EF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96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C56809-293D-1AEE-D458-4E6E28020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D75ACC-448C-A83E-7AE0-42D0F6C96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32D243-7252-4582-6EE6-2DA364529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84AE0A-F9A5-8D0E-0498-148CBC7E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00AF30-3BED-01CB-7355-EC92818F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092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815A8-9A65-008A-DD36-1E1592133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4687EB-D29E-DE41-91C6-2E4FE30F5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515CD7-8FFF-3E14-50A8-96FFBE50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D6544A-AFBD-1111-4B26-38FAC3029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2651BA-6F16-7B40-5014-1CF99ED91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26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595E8-D261-473F-A66E-5C9697CC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9F269D-3FBA-CE0F-8C94-1006B4C6C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13638C-B1F6-C828-9CD8-96E8D451F5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75F8DC-B170-EBB6-277A-5AD21F895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27BD3F-3C37-F65E-0007-CABC41C25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EBCDF0-9AAA-A07F-87E5-486F67D56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369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5D112-6C37-9663-B72F-08CEC1B62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03BA81-49FA-CB38-B82D-AACEF3CF6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07A327-6E48-D30E-5E00-904EE4424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766557-B6F3-10F3-1C5C-919252768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9BA3F9C-3F59-7B64-5C9F-40F68A06B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C7C8D8-5480-70A4-B5C3-629FA765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C597685-A548-E7BB-33D1-CD76BF49C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39B65B-9B2B-FA8B-0E3A-05C363B7F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7799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C22DF-B6E2-14EF-D513-DDD5F58D3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76734F-B435-E11F-499D-9D08DDE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6E590B-849D-4861-4F74-E5DE939A7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634160-D2B5-66F0-CC57-6C1D9B66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890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08B7AC-9876-F7AC-0E25-4ECF13B5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D6F4EB-D932-C5B8-B660-3AB3F487A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79ABB9-8FE9-8693-9E8F-AF15E6DFE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901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169A47-71C9-2FE3-9364-9A2539DAC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ED5369-79C9-7EAE-5163-1424E31C4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6FD9433-EC9F-DB42-EEAB-27238BC1E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176567-113A-AE03-4168-C149B474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A16CA6-700C-01C8-DA67-D5AD8B7E9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F55586-76F0-0959-7791-C39BE14F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3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E6786-8429-8D74-AF79-AD0129219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917217-1707-A2A5-D4EE-C15029942D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BD076D-BB20-1B32-A88D-D6EE5F78C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1C3CF5-AFD4-FB51-1138-9179A0EC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277374-4EA2-F180-C192-9FBF1000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4F1922-F0F1-2391-38B2-4C6F6CD3B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217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1D5B70-FD6D-FE2C-7584-95A7F46FB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2631FC-AFFE-EB5D-75F1-719FDA474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D8F637-1F99-278E-5258-BC2B7BB52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E95622-61BD-4E4D-98BF-60AB99C824BA}" type="datetimeFigureOut">
              <a:rPr lang="es-ES" smtClean="0"/>
              <a:t>18/03/2026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8C30B2-F77B-478F-3A45-3B7D207CEE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D6A61B-2389-1C9A-1687-2152985C9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AC5D81-0C0C-40A9-830A-D556A01979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941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064802B-1FF1-E702-0E30-6B7A8C566FB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8032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35949CC-7DF0-6E20-DA90-CB5B55CB1B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40644"/>
            <a:ext cx="12192000" cy="939311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69423BBC-5F9D-1C24-F86E-496A74589B38}"/>
              </a:ext>
            </a:extLst>
          </p:cNvPr>
          <p:cNvSpPr txBox="1"/>
          <p:nvPr/>
        </p:nvSpPr>
        <p:spPr>
          <a:xfrm>
            <a:off x="1935480" y="2732661"/>
            <a:ext cx="832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Haga clic para editar el Título del vídeo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8A4886-E544-BC65-839E-36B2CDF081A9}"/>
              </a:ext>
            </a:extLst>
          </p:cNvPr>
          <p:cNvSpPr txBox="1"/>
          <p:nvPr/>
        </p:nvSpPr>
        <p:spPr>
          <a:xfrm>
            <a:off x="1935480" y="2002334"/>
            <a:ext cx="832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Haga clic para editar la categoría: S-M-L-XL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2A37C55-4F67-5E35-7E96-21C08B96133E}"/>
              </a:ext>
            </a:extLst>
          </p:cNvPr>
          <p:cNvSpPr txBox="1"/>
          <p:nvPr/>
        </p:nvSpPr>
        <p:spPr>
          <a:xfrm>
            <a:off x="1935480" y="3462988"/>
            <a:ext cx="832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Haga clic para editar el nombre del colegio, instituto, universidad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1E39B0F-FB72-A829-0B0A-1A95A891B886}"/>
              </a:ext>
            </a:extLst>
          </p:cNvPr>
          <p:cNvSpPr txBox="1"/>
          <p:nvPr/>
        </p:nvSpPr>
        <p:spPr>
          <a:xfrm>
            <a:off x="1935480" y="4193316"/>
            <a:ext cx="832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Haga clic para editar los nombres de las personas que participan</a:t>
            </a:r>
          </a:p>
        </p:txBody>
      </p:sp>
    </p:spTree>
    <p:extLst>
      <p:ext uri="{BB962C8B-B14F-4D97-AF65-F5344CB8AC3E}">
        <p14:creationId xmlns:p14="http://schemas.microsoft.com/office/powerpoint/2010/main" val="1419114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Dora Isabel Sierra Palacio</dc:creator>
  <cp:lastModifiedBy>Dora Isabel Sierra Palacio</cp:lastModifiedBy>
  <cp:revision>1</cp:revision>
  <dcterms:created xsi:type="dcterms:W3CDTF">2026-03-18T13:01:27Z</dcterms:created>
  <dcterms:modified xsi:type="dcterms:W3CDTF">2026-03-18T13:07:01Z</dcterms:modified>
</cp:coreProperties>
</file>